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9"/>
  </p:notesMasterIdLst>
  <p:sldIdLst>
    <p:sldId id="256" r:id="rId2"/>
    <p:sldId id="259" r:id="rId3"/>
    <p:sldId id="274" r:id="rId4"/>
    <p:sldId id="281" r:id="rId5"/>
    <p:sldId id="282" r:id="rId6"/>
    <p:sldId id="278" r:id="rId7"/>
    <p:sldId id="284" r:id="rId8"/>
    <p:sldId id="283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93" r:id="rId18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20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876"/>
    <a:srgbClr val="51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47" autoAdjust="0"/>
    <p:restoredTop sz="71091" autoAdjust="0"/>
  </p:normalViewPr>
  <p:slideViewPr>
    <p:cSldViewPr snapToGrid="0">
      <p:cViewPr varScale="1">
        <p:scale>
          <a:sx n="81" d="100"/>
          <a:sy n="81" d="100"/>
        </p:scale>
        <p:origin x="2532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59999" cy="59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FB6942-1670-4998-832C-C40F6CEAA0D4}" type="datetimeFigureOut">
              <a:rPr lang="en-US" smtClean="0"/>
              <a:t>11/22/2017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B0ABF-5334-4BC3-BD5D-9EBBAF75E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76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714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3955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058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1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104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2632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785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570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08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31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46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12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97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822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78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블록에는 트랜잭션 데이터 및 </a:t>
            </a:r>
            <a:r>
              <a:rPr lang="ko-KR" altLang="en-US" dirty="0" err="1" smtClean="0"/>
              <a:t>노드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검증자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자산증명이 올라가고 자산이 가장 큰 블록체인을 가장 </a:t>
            </a:r>
            <a:r>
              <a:rPr lang="ko-KR" altLang="en-US" dirty="0" err="1" smtClean="0"/>
              <a:t>정당항</a:t>
            </a:r>
            <a:r>
              <a:rPr lang="ko-KR" altLang="en-US" dirty="0" smtClean="0"/>
              <a:t> 블록체인으로 합의하기로 한다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자산이 많은 사용자일 경우 화폐가치를 지키기 위해 부정한 블록을 선택하지 </a:t>
            </a:r>
            <a:r>
              <a:rPr lang="ko-KR" altLang="en-US" dirty="0" err="1" smtClean="0"/>
              <a:t>않을거라는</a:t>
            </a:r>
            <a:r>
              <a:rPr lang="ko-KR" altLang="en-US" dirty="0" smtClean="0"/>
              <a:t> 점에 착안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B0ABF-5334-4BC3-BD5D-9EBBAF75ED7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973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겉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862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21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64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45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56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2ECA8-6058-4651-8BDA-5F47E89CAA14}" type="datetimeFigureOut">
              <a:rPr lang="ko-KR" altLang="en-US" smtClean="0"/>
              <a:t>2017-11-22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178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2" r:id="rId3"/>
    <p:sldLayoutId id="2147483667" r:id="rId4"/>
    <p:sldLayoutId id="2147483668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9020" y="1012487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3" y="1738495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16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066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698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3102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86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0234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6387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273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참고자료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6" y="1219197"/>
            <a:ext cx="3513308" cy="41029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38629" y="5409186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이더리움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4474" y="641350"/>
            <a:ext cx="3524729" cy="46135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9814" y="538603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백서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981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탈 중앙화 자율조직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합의된 논리에 의해 자동적 프로세스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사람들의 참여를 전제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Contractor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를 고용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위의 문제 해결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자체적인 자산인 펀드를 가짐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Token)</a:t>
            </a:r>
          </a:p>
        </p:txBody>
      </p:sp>
    </p:spTree>
    <p:extLst>
      <p:ext uri="{BB962C8B-B14F-4D97-AF65-F5344CB8AC3E}">
        <p14:creationId xmlns:p14="http://schemas.microsoft.com/office/powerpoint/2010/main" val="200137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DAO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조직의 의사결정 자동화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9488" y="196828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투자한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양에 따라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DAO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투표권 및 지분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9486" y="276042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배분된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은 이후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ether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로 환수 가능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(DAO ATTACK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발생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89485" y="3486599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모든 일련의 프로세스가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n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tract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에 의해 실행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1965" y="4002351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-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제안 발의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투표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합의 및 폐기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60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ATTACK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789488" y="1217265"/>
            <a:ext cx="7932035" cy="549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지분을 환수하는 과정에서의 코드 오류 이용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무한루프</a:t>
            </a:r>
            <a:r>
              <a:rPr lang="en-US" altLang="ko-KR" sz="22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82" y="1713213"/>
            <a:ext cx="8167033" cy="44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2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THE DAO code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251952"/>
            <a:ext cx="7535636" cy="4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1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789488" y="1217265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Contract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및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token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을 개발 및 </a:t>
            </a:r>
            <a:r>
              <a:rPr lang="ko-KR" altLang="en-US" sz="2200" dirty="0" err="1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사용하는데에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필요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9488" y="1774597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개발자용 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full node wallet(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동기화 필요</a:t>
            </a: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2330244"/>
            <a:ext cx="6702879" cy="373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2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3" y="1464964"/>
            <a:ext cx="7160078" cy="42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7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" y="1464964"/>
            <a:ext cx="7340600" cy="407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82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MIST WALLET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6700" y="279400"/>
            <a:ext cx="8654285" cy="6343153"/>
            <a:chOff x="266700" y="279400"/>
            <a:chExt cx="8654285" cy="6343153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1464964"/>
            <a:ext cx="6873437" cy="358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8950" y="5360372"/>
            <a:ext cx="7932035" cy="557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Smart contract, Token </a:t>
            </a:r>
            <a:r>
              <a:rPr lang="ko-KR" altLang="en-US" sz="2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개발 및 배포 가능</a:t>
            </a:r>
            <a:endParaRPr lang="en-US" altLang="ko-KR" sz="2200" dirty="0" smtClean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308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마스터 슬라이드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387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620</TotalTime>
  <Words>589</Words>
  <Application>Microsoft Office PowerPoint</Application>
  <PresentationFormat>화면 슬라이드 쇼(4:3)</PresentationFormat>
  <Paragraphs>74</Paragraphs>
  <Slides>17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맑은 고딕</vt:lpstr>
      <vt:lpstr>Calibri</vt:lpstr>
      <vt:lpstr>배달의민족 도현</vt:lpstr>
      <vt:lpstr>Calibri Light</vt:lpstr>
      <vt:lpstr>-윤고딕320</vt:lpstr>
      <vt:lpstr>Arial</vt:lpstr>
      <vt:lpstr>마스터 슬라이드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박영일</dc:creator>
  <cp:lastModifiedBy>Windows User</cp:lastModifiedBy>
  <cp:revision>38</cp:revision>
  <dcterms:created xsi:type="dcterms:W3CDTF">2016-12-05T11:56:24Z</dcterms:created>
  <dcterms:modified xsi:type="dcterms:W3CDTF">2017-11-22T07:27:25Z</dcterms:modified>
</cp:coreProperties>
</file>

<file path=docProps/thumbnail.jpeg>
</file>